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7" r:id="rId2"/>
    <p:sldId id="258" r:id="rId3"/>
    <p:sldId id="260" r:id="rId4"/>
    <p:sldId id="261" r:id="rId5"/>
    <p:sldId id="262" r:id="rId6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lang="zh-TW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zh-TW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zh-TW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zh-TW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zh-TW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zh-TW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zh-TW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zh-TW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zh-TW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99"/>
    <a:srgbClr val="0066FF"/>
    <a:srgbClr val="C03F91"/>
    <a:srgbClr val="B72F8C"/>
    <a:srgbClr val="FFFF66"/>
    <a:srgbClr val="69A6FF"/>
    <a:srgbClr val="009ED6"/>
    <a:srgbClr val="003300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95" autoAdjust="0"/>
    <p:restoredTop sz="94602" autoAdjust="0"/>
  </p:normalViewPr>
  <p:slideViewPr>
    <p:cSldViewPr>
      <p:cViewPr varScale="1">
        <p:scale>
          <a:sx n="108" d="100"/>
          <a:sy n="108" d="100"/>
        </p:scale>
        <p:origin x="822" y="1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4" d="100"/>
        <a:sy n="154" d="100"/>
      </p:scale>
      <p:origin x="0" y="0"/>
    </p:cViewPr>
  </p:sorterViewPr>
  <p:notesViewPr>
    <p:cSldViewPr>
      <p:cViewPr varScale="1">
        <p:scale>
          <a:sx n="62" d="100"/>
          <a:sy n="62" d="100"/>
        </p:scale>
        <p:origin x="3226" y="6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latinLnBrk="0">
              <a:defRPr lang="zh-TW" sz="1200"/>
            </a:lvl1pPr>
          </a:lstStyle>
          <a:p>
            <a:endParaRPr lang="zh-TW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latinLnBrk="0">
              <a:defRPr lang="zh-TW" sz="1200"/>
            </a:lvl1pPr>
          </a:lstStyle>
          <a:p>
            <a:fld id="{D83FDC75-7F73-4A4A-A77C-09AADF00E0EA}" type="datetimeFigureOut">
              <a:rPr lang="en-US" altLang="zh-TW" smtClean="0"/>
              <a:pPr/>
              <a:t>5/9/2023</a:t>
            </a:fld>
            <a:endParaRPr lang="zh-TW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latinLnBrk="0">
              <a:defRPr lang="zh-TW" sz="1200"/>
            </a:lvl1pPr>
          </a:lstStyle>
          <a:p>
            <a:endParaRPr lang="zh-TW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latinLnBrk="0">
              <a:defRPr lang="zh-TW" sz="1200"/>
            </a:lvl1pPr>
          </a:lstStyle>
          <a:p>
            <a:fld id="{459226BF-1F13-42D3-80DC-373E7ADD1EBC}" type="slidenum">
              <a:rPr lang="zh-TW" smtClean="0"/>
              <a:pPr/>
              <a:t>‹#›</a:t>
            </a:fld>
            <a:endParaRPr lang="zh-TW" dirty="0"/>
          </a:p>
        </p:txBody>
      </p:sp>
    </p:spTree>
    <p:extLst>
      <p:ext uri="{BB962C8B-B14F-4D97-AF65-F5344CB8AC3E}">
        <p14:creationId xmlns:p14="http://schemas.microsoft.com/office/powerpoint/2010/main" val="812308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latinLnBrk="0">
              <a:defRPr lang="zh-TW" sz="1200"/>
            </a:lvl1pPr>
          </a:lstStyle>
          <a:p>
            <a:endParaRPr lang="zh-TW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latinLnBrk="0">
              <a:defRPr lang="zh-TW" sz="1200"/>
            </a:lvl1pPr>
          </a:lstStyle>
          <a:p>
            <a:fld id="{48AEF76B-3757-4A0B-AF93-28494465C1DD}" type="datetimeFigureOut">
              <a:pPr/>
              <a:t>2023/5/9</a:t>
            </a:fld>
            <a:endParaRPr lang="zh-TW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/>
              <a:t>按一下以編輯母片文字樣式</a:t>
            </a:r>
          </a:p>
          <a:p>
            <a:pPr lvl="1"/>
            <a:r>
              <a:rPr lang="zh-TW"/>
              <a:t>第二層</a:t>
            </a:r>
          </a:p>
          <a:p>
            <a:pPr lvl="2"/>
            <a:r>
              <a:rPr lang="zh-TW"/>
              <a:t>第三層</a:t>
            </a:r>
          </a:p>
          <a:p>
            <a:pPr lvl="3"/>
            <a:r>
              <a:rPr lang="zh-TW"/>
              <a:t>第四層</a:t>
            </a:r>
          </a:p>
          <a:p>
            <a:pPr lvl="4"/>
            <a:r>
              <a:rPr lang="zh-TW"/>
              <a:t>第五層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latinLnBrk="0">
              <a:defRPr lang="zh-TW" sz="1200"/>
            </a:lvl1pPr>
          </a:lstStyle>
          <a:p>
            <a:endParaRPr 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latinLnBrk="0">
              <a:defRPr lang="zh-TW" sz="1200"/>
            </a:lvl1pPr>
          </a:lstStyle>
          <a:p>
            <a:fld id="{75693FD4-8F83-4EF7-AC3F-0DC0388986B0}" type="slidenum">
              <a:pPr/>
              <a:t>‹#›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2393984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zh-TW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zh-TW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zh-TW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zh-TW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zh-TW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zh-TW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zh-TW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zh-TW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zh-TW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n-US" altLang="zh-TW" smtClean="0"/>
              <a:pPr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698021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9172" y="332656"/>
            <a:ext cx="6085656" cy="936103"/>
          </a:xfrm>
        </p:spPr>
        <p:txBody>
          <a:bodyPr anchor="t">
            <a:noAutofit/>
          </a:bodyPr>
          <a:lstStyle>
            <a:lvl1pPr algn="ctr" eaLnBrk="1" latinLnBrk="0" hangingPunct="1">
              <a:defRPr kumimoji="0" lang="zh-TW" sz="4800" b="0" cap="small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kumimoji="0" lang="zh-TW" dirty="0"/>
              <a:t>按一下</a:t>
            </a:r>
            <a:r>
              <a:rPr kumimoji="0" lang="zh-TW" altLang="en-US" dirty="0"/>
              <a:t>新增</a:t>
            </a:r>
            <a:r>
              <a:rPr kumimoji="0" lang="zh-TW" dirty="0"/>
              <a:t>標題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9172" y="1340768"/>
            <a:ext cx="6085656" cy="1368152"/>
          </a:xfrm>
        </p:spPr>
        <p:txBody>
          <a:bodyPr>
            <a:normAutofit/>
          </a:bodyPr>
          <a:lstStyle>
            <a:lvl1pPr marL="0" indent="0" algn="ctr" eaLnBrk="1" latinLnBrk="0" hangingPunct="1">
              <a:buNone/>
              <a:defRPr kumimoji="0" lang="zh-TW" sz="2800" b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 marL="457200" indent="0" algn="ctr" eaLnBrk="1" latinLnBrk="0" hangingPunct="1">
              <a:buNone/>
              <a:defRPr kumimoji="0" lang="zh-TW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 eaLnBrk="1" latinLnBrk="0" hangingPunct="1">
              <a:buNone/>
              <a:defRPr kumimoji="0" lang="zh-TW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 eaLnBrk="1" latinLnBrk="0" hangingPunct="1">
              <a:buNone/>
              <a:defRPr kumimoji="0" lang="zh-TW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 eaLnBrk="1" latinLnBrk="0" hangingPunct="1">
              <a:buNone/>
              <a:defRPr kumimoji="0" lang="zh-TW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 eaLnBrk="1" latinLnBrk="0" hangingPunct="1">
              <a:buNone/>
              <a:defRPr kumimoji="0" lang="zh-TW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 eaLnBrk="1" latinLnBrk="0" hangingPunct="1">
              <a:buNone/>
              <a:defRPr kumimoji="0" lang="zh-TW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 eaLnBrk="1" latinLnBrk="0" hangingPunct="1">
              <a:buNone/>
              <a:defRPr kumimoji="0" lang="zh-TW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 eaLnBrk="1" latinLnBrk="0" hangingPunct="1">
              <a:buNone/>
              <a:defRPr kumimoji="0" lang="zh-TW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eaLnBrk="1" latinLnBrk="0" hangingPunct="1"/>
            <a:r>
              <a:rPr lang="zh-TW" altLang="en-US" dirty="0"/>
              <a:t>按一下新增副標題</a:t>
            </a:r>
            <a:endParaRPr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物件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9552" y="302019"/>
            <a:ext cx="8064896" cy="1143000"/>
          </a:xfrm>
        </p:spPr>
        <p:txBody>
          <a:bodyPr anchor="ctr" anchorCtr="0"/>
          <a:lstStyle>
            <a:lvl1pPr algn="l" eaLnBrk="1" latinLnBrk="0" hangingPunct="1">
              <a:defRPr kumimoji="0" lang="zh-TW"/>
            </a:lvl1pPr>
          </a:lstStyle>
          <a:p>
            <a:r>
              <a:rPr kumimoji="0" lang="zh-TW" dirty="0"/>
              <a:t>按一下</a:t>
            </a:r>
            <a:r>
              <a:rPr kumimoji="0" lang="zh-TW" altLang="en-US" dirty="0"/>
              <a:t>新增</a:t>
            </a:r>
            <a:r>
              <a:rPr kumimoji="0" lang="zh-TW" dirty="0"/>
              <a:t>標題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39552" y="1628800"/>
            <a:ext cx="8064896" cy="4297363"/>
          </a:xfrm>
        </p:spPr>
        <p:txBody>
          <a:bodyPr>
            <a:normAutofit/>
          </a:bodyPr>
          <a:lstStyle>
            <a:lvl1pPr eaLnBrk="1" latinLnBrk="0" hangingPunct="1">
              <a:defRPr kumimoji="0" lang="zh-TW" sz="2800">
                <a:latin typeface="+mn-lt"/>
              </a:defRPr>
            </a:lvl1pPr>
            <a:lvl2pPr eaLnBrk="1" latinLnBrk="0" hangingPunct="1">
              <a:defRPr kumimoji="0" lang="zh-TW" sz="2800">
                <a:latin typeface="+mn-lt"/>
              </a:defRPr>
            </a:lvl2pPr>
            <a:lvl3pPr eaLnBrk="1" latinLnBrk="0" hangingPunct="1">
              <a:defRPr kumimoji="0" lang="zh-TW" sz="2400">
                <a:latin typeface="+mn-lt"/>
              </a:defRPr>
            </a:lvl3pPr>
            <a:lvl4pPr eaLnBrk="1" latinLnBrk="0" hangingPunct="1">
              <a:defRPr kumimoji="0" lang="zh-TW" sz="2400">
                <a:latin typeface="+mn-lt"/>
              </a:defRPr>
            </a:lvl4pPr>
            <a:lvl5pPr eaLnBrk="1" latinLnBrk="0" hangingPunct="1">
              <a:defRPr kumimoji="0" lang="zh-TW" sz="2400">
                <a:latin typeface="+mn-lt"/>
              </a:defRPr>
            </a:lvl5pPr>
          </a:lstStyle>
          <a:p>
            <a:pPr lvl="0" eaLnBrk="1" latinLnBrk="0" hangingPunct="1"/>
            <a:r>
              <a:rPr lang="zh-TW" altLang="en-US" dirty="0"/>
              <a:t>按一下新增文字</a:t>
            </a:r>
          </a:p>
          <a:p>
            <a:pPr lvl="1" eaLnBrk="1" latinLnBrk="0" hangingPunct="1"/>
            <a:r>
              <a:rPr lang="zh-TW" altLang="en-US" dirty="0"/>
              <a:t>第二層</a:t>
            </a:r>
          </a:p>
          <a:p>
            <a:pPr lvl="2" eaLnBrk="1" latinLnBrk="0" hangingPunct="1"/>
            <a:r>
              <a:rPr lang="zh-TW" altLang="en-US" dirty="0"/>
              <a:t>第三層</a:t>
            </a:r>
          </a:p>
          <a:p>
            <a:pPr lvl="3" eaLnBrk="1" latinLnBrk="0" hangingPunct="1"/>
            <a:r>
              <a:rPr lang="zh-TW" altLang="en-US" dirty="0"/>
              <a:t>第四層</a:t>
            </a:r>
          </a:p>
          <a:p>
            <a:pPr lvl="4" eaLnBrk="1" latinLnBrk="0" hangingPunct="1"/>
            <a:r>
              <a:rPr lang="zh-TW" altLang="en-US" dirty="0"/>
              <a:t>第五層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2023/5/9</a:t>
            </a:fld>
            <a:endParaRPr kumimoji="0" 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pPr/>
              <a:t>‹#›</a:t>
            </a:fld>
            <a:endParaRPr kumimoji="0" lang="zh-TW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123728" y="2210941"/>
            <a:ext cx="5040560" cy="1362075"/>
          </a:xfrm>
        </p:spPr>
        <p:txBody>
          <a:bodyPr anchor="b" anchorCtr="0">
            <a:noAutofit/>
          </a:bodyPr>
          <a:lstStyle>
            <a:lvl1pPr algn="ctr" eaLnBrk="1" latinLnBrk="0" hangingPunct="1">
              <a:defRPr kumimoji="0" lang="zh-TW" sz="4400" b="0" cap="small" baseline="0">
                <a:solidFill>
                  <a:schemeClr val="tx1"/>
                </a:solidFill>
              </a:defRPr>
            </a:lvl1pPr>
          </a:lstStyle>
          <a:p>
            <a:r>
              <a:rPr kumimoji="0" lang="zh-TW" altLang="en-US" dirty="0"/>
              <a:t>按一下新增標題</a:t>
            </a:r>
            <a:endParaRPr kumimoji="0" lang="zh-TW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2023/5/9</a:t>
            </a:fld>
            <a:endParaRPr kumimoji="0" 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‹#›</a:t>
            </a:fld>
            <a:endParaRPr kumimoji="0" lang="zh-TW"/>
          </a:p>
        </p:txBody>
      </p:sp>
      <p:sp>
        <p:nvSpPr>
          <p:cNvPr id="9" name="內容版面配置區 8"/>
          <p:cNvSpPr>
            <a:spLocks noGrp="1"/>
          </p:cNvSpPr>
          <p:nvPr>
            <p:ph sz="quarter" idx="13" hasCustomPrompt="1"/>
          </p:nvPr>
        </p:nvSpPr>
        <p:spPr>
          <a:xfrm>
            <a:off x="2123728" y="3789139"/>
            <a:ext cx="5040560" cy="2016125"/>
          </a:xfrm>
        </p:spPr>
        <p:txBody>
          <a:bodyPr/>
          <a:lstStyle>
            <a:lvl1pPr marL="0" indent="0" algn="ctr">
              <a:buNone/>
              <a:defRPr/>
            </a:lvl1pPr>
            <a:lvl5pPr marL="1828800" indent="0">
              <a:buNone/>
              <a:defRPr/>
            </a:lvl5pPr>
          </a:lstStyle>
          <a:p>
            <a:pPr lvl="0"/>
            <a:r>
              <a:rPr lang="zh-TW" altLang="en-US" dirty="0"/>
              <a:t>按一下新增文字</a:t>
            </a:r>
          </a:p>
        </p:txBody>
      </p:sp>
    </p:spTree>
  </p:cSld>
  <p:clrMapOvr>
    <a:masterClrMapping/>
  </p:clrMapOvr>
  <p:transition spd="slow"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二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eaLnBrk="1" latinLnBrk="0" hangingPunct="1">
              <a:defRPr/>
            </a:lvl1pPr>
          </a:lstStyle>
          <a:p>
            <a:pPr eaLnBrk="1" latinLnBrk="0" hangingPunct="1"/>
            <a:r>
              <a:rPr lang="zh-TW" altLang="en-US" dirty="0"/>
              <a:t>按一下新增標題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85800" y="1600200"/>
            <a:ext cx="4038600" cy="4525963"/>
          </a:xfrm>
        </p:spPr>
        <p:txBody>
          <a:bodyPr/>
          <a:lstStyle>
            <a:lvl1pPr eaLnBrk="1" latinLnBrk="0" hangingPunct="1">
              <a:defRPr kumimoji="0" lang="zh-TW" sz="2800"/>
            </a:lvl1pPr>
            <a:lvl2pPr eaLnBrk="1" latinLnBrk="0" hangingPunct="1">
              <a:defRPr kumimoji="0" lang="zh-TW" sz="2400"/>
            </a:lvl2pPr>
            <a:lvl3pPr eaLnBrk="1" latinLnBrk="0" hangingPunct="1">
              <a:defRPr kumimoji="0" lang="zh-TW" sz="2000"/>
            </a:lvl3pPr>
            <a:lvl4pPr eaLnBrk="1" latinLnBrk="0" hangingPunct="1">
              <a:defRPr kumimoji="0" lang="zh-TW" sz="1800"/>
            </a:lvl4pPr>
            <a:lvl5pPr eaLnBrk="1" latinLnBrk="0" hangingPunct="1">
              <a:defRPr kumimoji="0" lang="zh-TW" sz="1800"/>
            </a:lvl5pPr>
            <a:lvl6pPr eaLnBrk="1" latinLnBrk="0" hangingPunct="1">
              <a:defRPr kumimoji="0" lang="zh-TW" sz="1800"/>
            </a:lvl6pPr>
            <a:lvl7pPr eaLnBrk="1" latinLnBrk="0" hangingPunct="1">
              <a:defRPr kumimoji="0" lang="zh-TW" sz="1800"/>
            </a:lvl7pPr>
            <a:lvl8pPr eaLnBrk="1" latinLnBrk="0" hangingPunct="1">
              <a:defRPr kumimoji="0" lang="zh-TW" sz="1800"/>
            </a:lvl8pPr>
            <a:lvl9pPr eaLnBrk="1" latinLnBrk="0" hangingPunct="1">
              <a:defRPr kumimoji="0" lang="zh-TW" sz="1800"/>
            </a:lvl9pPr>
          </a:lstStyle>
          <a:p>
            <a:pPr lvl="0" eaLnBrk="1" latinLnBrk="0" hangingPunct="1"/>
            <a:r>
              <a:rPr lang="zh-TW" altLang="en-US" dirty="0"/>
              <a:t>按一下新增文字</a:t>
            </a:r>
          </a:p>
          <a:p>
            <a:pPr lvl="1" eaLnBrk="1" latinLnBrk="0" hangingPunct="1"/>
            <a:r>
              <a:rPr lang="zh-TW" altLang="en-US" dirty="0"/>
              <a:t>第二層</a:t>
            </a:r>
          </a:p>
          <a:p>
            <a:pPr lvl="2" eaLnBrk="1" latinLnBrk="0" hangingPunct="1"/>
            <a:r>
              <a:rPr lang="zh-TW" altLang="en-US" dirty="0"/>
              <a:t>第三層</a:t>
            </a:r>
          </a:p>
          <a:p>
            <a:pPr lvl="3" eaLnBrk="1" latinLnBrk="0" hangingPunct="1"/>
            <a:r>
              <a:rPr lang="zh-TW" altLang="en-US" dirty="0"/>
              <a:t>第四層</a:t>
            </a:r>
          </a:p>
          <a:p>
            <a:pPr lvl="4" eaLnBrk="1" latinLnBrk="0" hangingPunct="1"/>
            <a:r>
              <a:rPr lang="zh-TW" altLang="en-US" dirty="0"/>
              <a:t>第五層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876800" y="1600200"/>
            <a:ext cx="4038600" cy="4525963"/>
          </a:xfrm>
        </p:spPr>
        <p:txBody>
          <a:bodyPr/>
          <a:lstStyle>
            <a:lvl1pPr eaLnBrk="1" latinLnBrk="0" hangingPunct="1">
              <a:defRPr kumimoji="0" lang="zh-TW" sz="2800"/>
            </a:lvl1pPr>
            <a:lvl2pPr eaLnBrk="1" latinLnBrk="0" hangingPunct="1">
              <a:defRPr kumimoji="0" lang="zh-TW" sz="2400"/>
            </a:lvl2pPr>
            <a:lvl3pPr eaLnBrk="1" latinLnBrk="0" hangingPunct="1">
              <a:defRPr kumimoji="0" lang="zh-TW" sz="2000"/>
            </a:lvl3pPr>
            <a:lvl4pPr eaLnBrk="1" latinLnBrk="0" hangingPunct="1">
              <a:defRPr kumimoji="0" lang="zh-TW" sz="1800"/>
            </a:lvl4pPr>
            <a:lvl5pPr eaLnBrk="1" latinLnBrk="0" hangingPunct="1">
              <a:defRPr kumimoji="0" lang="zh-TW" sz="1800"/>
            </a:lvl5pPr>
            <a:lvl6pPr eaLnBrk="1" latinLnBrk="0" hangingPunct="1">
              <a:defRPr kumimoji="0" lang="zh-TW" sz="1800"/>
            </a:lvl6pPr>
            <a:lvl7pPr eaLnBrk="1" latinLnBrk="0" hangingPunct="1">
              <a:defRPr kumimoji="0" lang="zh-TW" sz="1800"/>
            </a:lvl7pPr>
            <a:lvl8pPr eaLnBrk="1" latinLnBrk="0" hangingPunct="1">
              <a:defRPr kumimoji="0" lang="zh-TW" sz="1800"/>
            </a:lvl8pPr>
            <a:lvl9pPr eaLnBrk="1" latinLnBrk="0" hangingPunct="1">
              <a:defRPr kumimoji="0" lang="zh-TW" sz="1800"/>
            </a:lvl9pPr>
          </a:lstStyle>
          <a:p>
            <a:pPr lvl="0" eaLnBrk="1" latinLnBrk="0" hangingPunct="1"/>
            <a:r>
              <a:rPr lang="zh-TW" altLang="en-US" dirty="0"/>
              <a:t>按一下新增文字</a:t>
            </a:r>
          </a:p>
          <a:p>
            <a:pPr lvl="1" eaLnBrk="1" latinLnBrk="0" hangingPunct="1"/>
            <a:r>
              <a:rPr lang="zh-TW" altLang="en-US" dirty="0"/>
              <a:t>第二層</a:t>
            </a:r>
          </a:p>
          <a:p>
            <a:pPr lvl="2" eaLnBrk="1" latinLnBrk="0" hangingPunct="1"/>
            <a:r>
              <a:rPr lang="zh-TW" altLang="en-US" dirty="0"/>
              <a:t>第三層</a:t>
            </a:r>
          </a:p>
          <a:p>
            <a:pPr lvl="3" eaLnBrk="1" latinLnBrk="0" hangingPunct="1"/>
            <a:r>
              <a:rPr lang="zh-TW" altLang="en-US" dirty="0"/>
              <a:t>第四層</a:t>
            </a:r>
          </a:p>
          <a:p>
            <a:pPr lvl="4" eaLnBrk="1" latinLnBrk="0" hangingPunct="1"/>
            <a:r>
              <a:rPr lang="zh-TW" altLang="en-US" dirty="0"/>
              <a:t>第五層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2023/5/9</a:t>
            </a:fld>
            <a:endParaRPr kumimoji="0" 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‹#›</a:t>
            </a:fld>
            <a:endParaRPr kumimoji="0" lang="zh-TW"/>
          </a:p>
        </p:txBody>
      </p:sp>
    </p:spTree>
  </p:cSld>
  <p:clrMapOvr>
    <a:masterClrMapping/>
  </p:clrMapOvr>
  <p:transition spd="slow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對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eaLnBrk="1" latinLnBrk="0" hangingPunct="1">
              <a:defRPr kumimoji="0" lang="zh-TW"/>
            </a:lvl1pPr>
          </a:lstStyle>
          <a:p>
            <a:pPr eaLnBrk="1" latinLnBrk="0" hangingPunct="1"/>
            <a:r>
              <a:rPr lang="zh-TW" altLang="en-US" dirty="0"/>
              <a:t>按一下新增標題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85800" y="1535113"/>
            <a:ext cx="4040188" cy="639762"/>
          </a:xfrm>
        </p:spPr>
        <p:txBody>
          <a:bodyPr anchor="b"/>
          <a:lstStyle>
            <a:lvl1pPr marL="0" indent="0" eaLnBrk="1" latinLnBrk="0" hangingPunct="1">
              <a:buNone/>
              <a:defRPr kumimoji="0" lang="zh-TW" sz="2400" b="1"/>
            </a:lvl1pPr>
            <a:lvl2pPr marL="457200" indent="0" eaLnBrk="1" latinLnBrk="0" hangingPunct="1">
              <a:buNone/>
              <a:defRPr kumimoji="0" lang="zh-TW" sz="2000" b="1"/>
            </a:lvl2pPr>
            <a:lvl3pPr marL="914400" indent="0" eaLnBrk="1" latinLnBrk="0" hangingPunct="1">
              <a:buNone/>
              <a:defRPr kumimoji="0" lang="zh-TW" sz="1800" b="1"/>
            </a:lvl3pPr>
            <a:lvl4pPr marL="1371600" indent="0" eaLnBrk="1" latinLnBrk="0" hangingPunct="1">
              <a:buNone/>
              <a:defRPr kumimoji="0" lang="zh-TW" sz="1600" b="1"/>
            </a:lvl4pPr>
            <a:lvl5pPr marL="1828800" indent="0" eaLnBrk="1" latinLnBrk="0" hangingPunct="1">
              <a:buNone/>
              <a:defRPr kumimoji="0" lang="zh-TW" sz="1600" b="1"/>
            </a:lvl5pPr>
            <a:lvl6pPr marL="2286000" indent="0" eaLnBrk="1" latinLnBrk="0" hangingPunct="1">
              <a:buNone/>
              <a:defRPr kumimoji="0" lang="zh-TW" sz="1600" b="1"/>
            </a:lvl6pPr>
            <a:lvl7pPr marL="2743200" indent="0" eaLnBrk="1" latinLnBrk="0" hangingPunct="1">
              <a:buNone/>
              <a:defRPr kumimoji="0" lang="zh-TW" sz="1600" b="1"/>
            </a:lvl7pPr>
            <a:lvl8pPr marL="3200400" indent="0" eaLnBrk="1" latinLnBrk="0" hangingPunct="1">
              <a:buNone/>
              <a:defRPr kumimoji="0" lang="zh-TW" sz="1600" b="1"/>
            </a:lvl8pPr>
            <a:lvl9pPr marL="3657600" indent="0" eaLnBrk="1" latinLnBrk="0" hangingPunct="1">
              <a:buNone/>
              <a:defRPr kumimoji="0" lang="zh-TW" sz="1600" b="1"/>
            </a:lvl9pPr>
          </a:lstStyle>
          <a:p>
            <a:pPr lvl="0" eaLnBrk="1" latinLnBrk="0" hangingPunct="1"/>
            <a:r>
              <a:rPr lang="zh-TW" altLang="en-US" dirty="0"/>
              <a:t>按一下新增文字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85800" y="2174875"/>
            <a:ext cx="4040188" cy="3951288"/>
          </a:xfrm>
        </p:spPr>
        <p:txBody>
          <a:bodyPr/>
          <a:lstStyle>
            <a:lvl1pPr eaLnBrk="1" latinLnBrk="0" hangingPunct="1">
              <a:defRPr kumimoji="0" lang="zh-TW" sz="2400"/>
            </a:lvl1pPr>
            <a:lvl2pPr eaLnBrk="1" latinLnBrk="0" hangingPunct="1">
              <a:defRPr kumimoji="0" lang="zh-TW" sz="2000"/>
            </a:lvl2pPr>
            <a:lvl3pPr eaLnBrk="1" latinLnBrk="0" hangingPunct="1">
              <a:defRPr kumimoji="0" lang="zh-TW" sz="1800"/>
            </a:lvl3pPr>
            <a:lvl4pPr eaLnBrk="1" latinLnBrk="0" hangingPunct="1">
              <a:defRPr kumimoji="0" lang="zh-TW" sz="1600"/>
            </a:lvl4pPr>
            <a:lvl5pPr eaLnBrk="1" latinLnBrk="0" hangingPunct="1">
              <a:defRPr kumimoji="0" lang="zh-TW" sz="1600"/>
            </a:lvl5pPr>
            <a:lvl6pPr eaLnBrk="1" latinLnBrk="0" hangingPunct="1">
              <a:defRPr kumimoji="0" lang="zh-TW" sz="1600"/>
            </a:lvl6pPr>
            <a:lvl7pPr eaLnBrk="1" latinLnBrk="0" hangingPunct="1">
              <a:defRPr kumimoji="0" lang="zh-TW" sz="1600"/>
            </a:lvl7pPr>
            <a:lvl8pPr eaLnBrk="1" latinLnBrk="0" hangingPunct="1">
              <a:defRPr kumimoji="0" lang="zh-TW" sz="1600"/>
            </a:lvl8pPr>
            <a:lvl9pPr eaLnBrk="1" latinLnBrk="0" hangingPunct="1">
              <a:defRPr kumimoji="0" lang="zh-TW" sz="1600"/>
            </a:lvl9pPr>
          </a:lstStyle>
          <a:p>
            <a:pPr lvl="0" eaLnBrk="1" latinLnBrk="0" hangingPunct="1"/>
            <a:r>
              <a:rPr lang="zh-TW" altLang="en-US" dirty="0"/>
              <a:t>按一下新增文字</a:t>
            </a:r>
          </a:p>
          <a:p>
            <a:pPr lvl="1" eaLnBrk="1" latinLnBrk="0" hangingPunct="1"/>
            <a:r>
              <a:rPr lang="zh-TW" altLang="en-US" dirty="0"/>
              <a:t>第二層</a:t>
            </a:r>
          </a:p>
          <a:p>
            <a:pPr lvl="2" eaLnBrk="1" latinLnBrk="0" hangingPunct="1"/>
            <a:r>
              <a:rPr lang="zh-TW" altLang="en-US" dirty="0"/>
              <a:t>第三層</a:t>
            </a:r>
          </a:p>
          <a:p>
            <a:pPr lvl="3" eaLnBrk="1" latinLnBrk="0" hangingPunct="1"/>
            <a:r>
              <a:rPr lang="zh-TW" altLang="en-US" dirty="0"/>
              <a:t>第四層</a:t>
            </a:r>
          </a:p>
          <a:p>
            <a:pPr lvl="4" eaLnBrk="1" latinLnBrk="0" hangingPunct="1"/>
            <a:r>
              <a:rPr lang="zh-TW" altLang="en-US" dirty="0"/>
              <a:t>第五層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873625" y="1535113"/>
            <a:ext cx="4041775" cy="639762"/>
          </a:xfrm>
        </p:spPr>
        <p:txBody>
          <a:bodyPr anchor="b"/>
          <a:lstStyle>
            <a:lvl1pPr marL="0" indent="0" eaLnBrk="1" latinLnBrk="0" hangingPunct="1">
              <a:buNone/>
              <a:defRPr kumimoji="0" lang="zh-TW" sz="2400" b="1"/>
            </a:lvl1pPr>
            <a:lvl2pPr marL="457200" indent="0" eaLnBrk="1" latinLnBrk="0" hangingPunct="1">
              <a:buNone/>
              <a:defRPr kumimoji="0" lang="zh-TW" sz="2000" b="1"/>
            </a:lvl2pPr>
            <a:lvl3pPr marL="914400" indent="0" eaLnBrk="1" latinLnBrk="0" hangingPunct="1">
              <a:buNone/>
              <a:defRPr kumimoji="0" lang="zh-TW" sz="1800" b="1"/>
            </a:lvl3pPr>
            <a:lvl4pPr marL="1371600" indent="0" eaLnBrk="1" latinLnBrk="0" hangingPunct="1">
              <a:buNone/>
              <a:defRPr kumimoji="0" lang="zh-TW" sz="1600" b="1"/>
            </a:lvl4pPr>
            <a:lvl5pPr marL="1828800" indent="0" eaLnBrk="1" latinLnBrk="0" hangingPunct="1">
              <a:buNone/>
              <a:defRPr kumimoji="0" lang="zh-TW" sz="1600" b="1"/>
            </a:lvl5pPr>
            <a:lvl6pPr marL="2286000" indent="0" eaLnBrk="1" latinLnBrk="0" hangingPunct="1">
              <a:buNone/>
              <a:defRPr kumimoji="0" lang="zh-TW" sz="1600" b="1"/>
            </a:lvl6pPr>
            <a:lvl7pPr marL="2743200" indent="0" eaLnBrk="1" latinLnBrk="0" hangingPunct="1">
              <a:buNone/>
              <a:defRPr kumimoji="0" lang="zh-TW" sz="1600" b="1"/>
            </a:lvl7pPr>
            <a:lvl8pPr marL="3200400" indent="0" eaLnBrk="1" latinLnBrk="0" hangingPunct="1">
              <a:buNone/>
              <a:defRPr kumimoji="0" lang="zh-TW" sz="1600" b="1"/>
            </a:lvl8pPr>
            <a:lvl9pPr marL="3657600" indent="0" eaLnBrk="1" latinLnBrk="0" hangingPunct="1">
              <a:buNone/>
              <a:defRPr kumimoji="0" lang="zh-TW" sz="1600" b="1"/>
            </a:lvl9pPr>
          </a:lstStyle>
          <a:p>
            <a:pPr lvl="0" eaLnBrk="1" latinLnBrk="0" hangingPunct="1"/>
            <a:r>
              <a:rPr lang="zh-TW" altLang="en-US" dirty="0"/>
              <a:t>按一下新增文字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873625" y="2174875"/>
            <a:ext cx="4041775" cy="3951288"/>
          </a:xfrm>
        </p:spPr>
        <p:txBody>
          <a:bodyPr/>
          <a:lstStyle>
            <a:lvl1pPr eaLnBrk="1" latinLnBrk="0" hangingPunct="1">
              <a:defRPr kumimoji="0" lang="zh-TW" sz="2400"/>
            </a:lvl1pPr>
            <a:lvl2pPr eaLnBrk="1" latinLnBrk="0" hangingPunct="1">
              <a:defRPr kumimoji="0" lang="zh-TW" sz="2000"/>
            </a:lvl2pPr>
            <a:lvl3pPr eaLnBrk="1" latinLnBrk="0" hangingPunct="1">
              <a:defRPr kumimoji="0" lang="zh-TW" sz="1800"/>
            </a:lvl3pPr>
            <a:lvl4pPr eaLnBrk="1" latinLnBrk="0" hangingPunct="1">
              <a:defRPr kumimoji="0" lang="zh-TW" sz="1600"/>
            </a:lvl4pPr>
            <a:lvl5pPr eaLnBrk="1" latinLnBrk="0" hangingPunct="1">
              <a:defRPr kumimoji="0" lang="zh-TW" sz="1600"/>
            </a:lvl5pPr>
            <a:lvl6pPr eaLnBrk="1" latinLnBrk="0" hangingPunct="1">
              <a:defRPr kumimoji="0" lang="zh-TW" sz="1600"/>
            </a:lvl6pPr>
            <a:lvl7pPr eaLnBrk="1" latinLnBrk="0" hangingPunct="1">
              <a:defRPr kumimoji="0" lang="zh-TW" sz="1600"/>
            </a:lvl7pPr>
            <a:lvl8pPr eaLnBrk="1" latinLnBrk="0" hangingPunct="1">
              <a:defRPr kumimoji="0" lang="zh-TW" sz="1600"/>
            </a:lvl8pPr>
            <a:lvl9pPr eaLnBrk="1" latinLnBrk="0" hangingPunct="1">
              <a:defRPr kumimoji="0" lang="zh-TW" sz="1600"/>
            </a:lvl9pPr>
          </a:lstStyle>
          <a:p>
            <a:pPr lvl="0" eaLnBrk="1" latinLnBrk="0" hangingPunct="1"/>
            <a:r>
              <a:rPr lang="zh-TW" altLang="en-US" dirty="0"/>
              <a:t>按一下新增文字</a:t>
            </a:r>
          </a:p>
          <a:p>
            <a:pPr lvl="1" eaLnBrk="1" latinLnBrk="0" hangingPunct="1"/>
            <a:r>
              <a:rPr lang="zh-TW" altLang="en-US" dirty="0"/>
              <a:t>第二層</a:t>
            </a:r>
          </a:p>
          <a:p>
            <a:pPr lvl="2" eaLnBrk="1" latinLnBrk="0" hangingPunct="1"/>
            <a:r>
              <a:rPr lang="zh-TW" altLang="en-US" dirty="0"/>
              <a:t>第三層</a:t>
            </a:r>
          </a:p>
          <a:p>
            <a:pPr lvl="3" eaLnBrk="1" latinLnBrk="0" hangingPunct="1"/>
            <a:r>
              <a:rPr lang="zh-TW" altLang="en-US" dirty="0"/>
              <a:t>第四層</a:t>
            </a:r>
          </a:p>
          <a:p>
            <a:pPr lvl="4" eaLnBrk="1" latinLnBrk="0" hangingPunct="1"/>
            <a:r>
              <a:rPr lang="zh-TW" altLang="en-US" dirty="0"/>
              <a:t>第五層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2023/5/9</a:t>
            </a:fld>
            <a:endParaRPr kumimoji="0" lang="zh-TW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zh-TW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‹#›</a:t>
            </a:fld>
            <a:endParaRPr kumimoji="0" lang="zh-TW"/>
          </a:p>
        </p:txBody>
      </p:sp>
    </p:spTree>
  </p:cSld>
  <p:clrMapOvr>
    <a:masterClrMapping/>
  </p:clrMapOvr>
  <p:transition spd="slow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273050"/>
            <a:ext cx="3008313" cy="1162050"/>
          </a:xfrm>
        </p:spPr>
        <p:txBody>
          <a:bodyPr anchor="b">
            <a:normAutofit/>
          </a:bodyPr>
          <a:lstStyle>
            <a:lvl1pPr algn="l" eaLnBrk="1" latinLnBrk="0" hangingPunct="1">
              <a:defRPr kumimoji="0" lang="zh-TW" sz="3200" b="1"/>
            </a:lvl1pPr>
          </a:lstStyle>
          <a:p>
            <a:pPr eaLnBrk="1" latinLnBrk="0" hangingPunct="1"/>
            <a:r>
              <a:rPr lang="zh-TW" altLang="en-US" dirty="0"/>
              <a:t>按一下新增標題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03650" y="273050"/>
            <a:ext cx="5111750" cy="5853113"/>
          </a:xfrm>
        </p:spPr>
        <p:txBody>
          <a:bodyPr/>
          <a:lstStyle>
            <a:lvl1pPr eaLnBrk="1" latinLnBrk="0" hangingPunct="1">
              <a:defRPr kumimoji="0" lang="zh-TW" sz="2800"/>
            </a:lvl1pPr>
            <a:lvl2pPr eaLnBrk="1" latinLnBrk="0" hangingPunct="1">
              <a:defRPr kumimoji="0" lang="zh-TW" sz="2400"/>
            </a:lvl2pPr>
            <a:lvl3pPr eaLnBrk="1" latinLnBrk="0" hangingPunct="1">
              <a:defRPr kumimoji="0" lang="zh-TW" sz="2000"/>
            </a:lvl3pPr>
            <a:lvl4pPr eaLnBrk="1" latinLnBrk="0" hangingPunct="1">
              <a:defRPr kumimoji="0" lang="zh-TW" sz="1800"/>
            </a:lvl4pPr>
            <a:lvl5pPr eaLnBrk="1" latinLnBrk="0" hangingPunct="1">
              <a:defRPr kumimoji="0" lang="zh-TW" sz="1600"/>
            </a:lvl5pPr>
            <a:lvl6pPr eaLnBrk="1" latinLnBrk="0" hangingPunct="1">
              <a:defRPr kumimoji="0" lang="zh-TW" sz="2000"/>
            </a:lvl6pPr>
            <a:lvl7pPr eaLnBrk="1" latinLnBrk="0" hangingPunct="1">
              <a:defRPr kumimoji="0" lang="zh-TW" sz="2000"/>
            </a:lvl7pPr>
            <a:lvl8pPr eaLnBrk="1" latinLnBrk="0" hangingPunct="1">
              <a:defRPr kumimoji="0" lang="zh-TW" sz="2000"/>
            </a:lvl8pPr>
            <a:lvl9pPr eaLnBrk="1" latinLnBrk="0" hangingPunct="1">
              <a:defRPr kumimoji="0" lang="zh-TW" sz="2000"/>
            </a:lvl9pPr>
          </a:lstStyle>
          <a:p>
            <a:pPr lvl="0" eaLnBrk="1" latinLnBrk="0" hangingPunct="1"/>
            <a:r>
              <a:rPr lang="zh-TW" altLang="en-US" dirty="0"/>
              <a:t>按一下新增文字</a:t>
            </a:r>
          </a:p>
          <a:p>
            <a:pPr lvl="1" eaLnBrk="1" latinLnBrk="0" hangingPunct="1"/>
            <a:r>
              <a:rPr lang="zh-TW" altLang="en-US" dirty="0"/>
              <a:t>第二層</a:t>
            </a:r>
          </a:p>
          <a:p>
            <a:pPr lvl="2" eaLnBrk="1" latinLnBrk="0" hangingPunct="1"/>
            <a:r>
              <a:rPr lang="zh-TW" altLang="en-US" dirty="0"/>
              <a:t>第三層</a:t>
            </a:r>
          </a:p>
          <a:p>
            <a:pPr lvl="3" eaLnBrk="1" latinLnBrk="0" hangingPunct="1"/>
            <a:r>
              <a:rPr lang="zh-TW" altLang="en-US" dirty="0"/>
              <a:t>第四層</a:t>
            </a:r>
          </a:p>
          <a:p>
            <a:pPr lvl="4" eaLnBrk="1" latinLnBrk="0" hangingPunct="1"/>
            <a:r>
              <a:rPr lang="zh-TW" altLang="en-US" dirty="0"/>
              <a:t>第五層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85800" y="1435100"/>
            <a:ext cx="3008313" cy="4691063"/>
          </a:xfrm>
        </p:spPr>
        <p:txBody>
          <a:bodyPr>
            <a:normAutofit/>
          </a:bodyPr>
          <a:lstStyle>
            <a:lvl1pPr marL="0" indent="0" eaLnBrk="1" latinLnBrk="0" hangingPunct="1">
              <a:buNone/>
              <a:defRPr kumimoji="0" lang="zh-TW" sz="2000"/>
            </a:lvl1pPr>
            <a:lvl2pPr marL="457200" indent="0" eaLnBrk="1" latinLnBrk="0" hangingPunct="1">
              <a:buNone/>
              <a:defRPr kumimoji="0" lang="zh-TW" sz="1200"/>
            </a:lvl2pPr>
            <a:lvl3pPr marL="914400" indent="0" eaLnBrk="1" latinLnBrk="0" hangingPunct="1">
              <a:buNone/>
              <a:defRPr kumimoji="0" lang="zh-TW" sz="1000"/>
            </a:lvl3pPr>
            <a:lvl4pPr marL="1371600" indent="0" eaLnBrk="1" latinLnBrk="0" hangingPunct="1">
              <a:buNone/>
              <a:defRPr kumimoji="0" lang="zh-TW" sz="900"/>
            </a:lvl4pPr>
            <a:lvl5pPr marL="1828800" indent="0" eaLnBrk="1" latinLnBrk="0" hangingPunct="1">
              <a:buNone/>
              <a:defRPr kumimoji="0" lang="zh-TW" sz="900"/>
            </a:lvl5pPr>
            <a:lvl6pPr marL="2286000" indent="0" eaLnBrk="1" latinLnBrk="0" hangingPunct="1">
              <a:buNone/>
              <a:defRPr kumimoji="0" lang="zh-TW" sz="900"/>
            </a:lvl6pPr>
            <a:lvl7pPr marL="2743200" indent="0" eaLnBrk="1" latinLnBrk="0" hangingPunct="1">
              <a:buNone/>
              <a:defRPr kumimoji="0" lang="zh-TW" sz="900"/>
            </a:lvl7pPr>
            <a:lvl8pPr marL="3200400" indent="0" eaLnBrk="1" latinLnBrk="0" hangingPunct="1">
              <a:buNone/>
              <a:defRPr kumimoji="0" lang="zh-TW" sz="900"/>
            </a:lvl8pPr>
            <a:lvl9pPr marL="3657600" indent="0" eaLnBrk="1" latinLnBrk="0" hangingPunct="1">
              <a:buNone/>
              <a:defRPr kumimoji="0" lang="zh-TW" sz="900"/>
            </a:lvl9pPr>
          </a:lstStyle>
          <a:p>
            <a:pPr lvl="0" eaLnBrk="1" latinLnBrk="0" hangingPunct="1"/>
            <a:r>
              <a:rPr lang="zh-TW" altLang="en-US" dirty="0"/>
              <a:t>按一下新增文字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2023/5/9</a:t>
            </a:fld>
            <a:endParaRPr kumimoji="0" 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‹#›</a:t>
            </a:fld>
            <a:endParaRPr kumimoji="0" lang="zh-TW"/>
          </a:p>
        </p:txBody>
      </p:sp>
    </p:spTree>
  </p:cSld>
  <p:clrMapOvr>
    <a:masterClrMapping/>
  </p:clrMapOvr>
  <p:transition spd="slow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92288" y="4800600"/>
            <a:ext cx="5486400" cy="566738"/>
          </a:xfrm>
        </p:spPr>
        <p:txBody>
          <a:bodyPr anchor="b">
            <a:normAutofit/>
          </a:bodyPr>
          <a:lstStyle>
            <a:lvl1pPr algn="l" eaLnBrk="1" latinLnBrk="0" hangingPunct="1">
              <a:defRPr kumimoji="0" lang="zh-TW" sz="2800" b="1"/>
            </a:lvl1pPr>
          </a:lstStyle>
          <a:p>
            <a:pPr eaLnBrk="1" latinLnBrk="0" hangingPunct="1"/>
            <a:r>
              <a:rPr lang="zh-TW" altLang="en-US" dirty="0"/>
              <a:t>按一下新增標題</a:t>
            </a:r>
            <a:endParaRPr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 eaLnBrk="1" latinLnBrk="0" hangingPunct="1">
              <a:buNone/>
              <a:defRPr kumimoji="0" lang="zh-TW" sz="3200"/>
            </a:lvl1pPr>
            <a:lvl2pPr marL="457200" indent="0" eaLnBrk="1" latinLnBrk="0" hangingPunct="1">
              <a:buNone/>
              <a:defRPr kumimoji="0" lang="zh-TW" sz="2800"/>
            </a:lvl2pPr>
            <a:lvl3pPr marL="914400" indent="0" eaLnBrk="1" latinLnBrk="0" hangingPunct="1">
              <a:buNone/>
              <a:defRPr kumimoji="0" lang="zh-TW" sz="2400"/>
            </a:lvl3pPr>
            <a:lvl4pPr marL="1371600" indent="0" eaLnBrk="1" latinLnBrk="0" hangingPunct="1">
              <a:buNone/>
              <a:defRPr kumimoji="0" lang="zh-TW" sz="2000"/>
            </a:lvl4pPr>
            <a:lvl5pPr marL="1828800" indent="0" eaLnBrk="1" latinLnBrk="0" hangingPunct="1">
              <a:buNone/>
              <a:defRPr kumimoji="0" lang="zh-TW" sz="2000"/>
            </a:lvl5pPr>
            <a:lvl6pPr marL="2286000" indent="0" eaLnBrk="1" latinLnBrk="0" hangingPunct="1">
              <a:buNone/>
              <a:defRPr kumimoji="0" lang="zh-TW" sz="2000"/>
            </a:lvl6pPr>
            <a:lvl7pPr marL="2743200" indent="0" eaLnBrk="1" latinLnBrk="0" hangingPunct="1">
              <a:buNone/>
              <a:defRPr kumimoji="0" lang="zh-TW" sz="2000"/>
            </a:lvl7pPr>
            <a:lvl8pPr marL="3200400" indent="0" eaLnBrk="1" latinLnBrk="0" hangingPunct="1">
              <a:buNone/>
              <a:defRPr kumimoji="0" lang="zh-TW" sz="2000"/>
            </a:lvl8pPr>
            <a:lvl9pPr marL="3657600" indent="0" eaLnBrk="1" latinLnBrk="0" hangingPunct="1">
              <a:buNone/>
              <a:defRPr kumimoji="0" lang="zh-TW" sz="2000"/>
            </a:lvl9pPr>
          </a:lstStyle>
          <a:p>
            <a:pPr eaLnBrk="1" latinLnBrk="0" hangingPunct="1"/>
            <a:r>
              <a:rPr lang="zh-TW" altLang="en-US"/>
              <a:t>按一下圖示以新增圖片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5367338"/>
            <a:ext cx="5486400" cy="804862"/>
          </a:xfrm>
        </p:spPr>
        <p:txBody>
          <a:bodyPr>
            <a:normAutofit/>
          </a:bodyPr>
          <a:lstStyle>
            <a:lvl1pPr marL="0" indent="0" eaLnBrk="1" latinLnBrk="0" hangingPunct="1">
              <a:buNone/>
              <a:defRPr kumimoji="0" lang="zh-TW" sz="2000"/>
            </a:lvl1pPr>
            <a:lvl2pPr marL="457200" indent="0" eaLnBrk="1" latinLnBrk="0" hangingPunct="1">
              <a:buNone/>
              <a:defRPr kumimoji="0" lang="zh-TW" sz="1200"/>
            </a:lvl2pPr>
            <a:lvl3pPr marL="914400" indent="0" eaLnBrk="1" latinLnBrk="0" hangingPunct="1">
              <a:buNone/>
              <a:defRPr kumimoji="0" lang="zh-TW" sz="1000"/>
            </a:lvl3pPr>
            <a:lvl4pPr marL="1371600" indent="0" eaLnBrk="1" latinLnBrk="0" hangingPunct="1">
              <a:buNone/>
              <a:defRPr kumimoji="0" lang="zh-TW" sz="900"/>
            </a:lvl4pPr>
            <a:lvl5pPr marL="1828800" indent="0" eaLnBrk="1" latinLnBrk="0" hangingPunct="1">
              <a:buNone/>
              <a:defRPr kumimoji="0" lang="zh-TW" sz="900"/>
            </a:lvl5pPr>
            <a:lvl6pPr marL="2286000" indent="0" eaLnBrk="1" latinLnBrk="0" hangingPunct="1">
              <a:buNone/>
              <a:defRPr kumimoji="0" lang="zh-TW" sz="900"/>
            </a:lvl6pPr>
            <a:lvl7pPr marL="2743200" indent="0" eaLnBrk="1" latinLnBrk="0" hangingPunct="1">
              <a:buNone/>
              <a:defRPr kumimoji="0" lang="zh-TW" sz="900"/>
            </a:lvl7pPr>
            <a:lvl8pPr marL="3200400" indent="0" eaLnBrk="1" latinLnBrk="0" hangingPunct="1">
              <a:buNone/>
              <a:defRPr kumimoji="0" lang="zh-TW" sz="900"/>
            </a:lvl8pPr>
            <a:lvl9pPr marL="3657600" indent="0" eaLnBrk="1" latinLnBrk="0" hangingPunct="1">
              <a:buNone/>
              <a:defRPr kumimoji="0" lang="zh-TW" sz="900"/>
            </a:lvl9pPr>
          </a:lstStyle>
          <a:p>
            <a:pPr lvl="0" eaLnBrk="1" latinLnBrk="0" hangingPunct="1"/>
            <a:r>
              <a:rPr lang="zh-TW" altLang="en-US" dirty="0"/>
              <a:t>按一下新增文字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2023/5/9</a:t>
            </a:fld>
            <a:endParaRPr kumimoji="0" 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‹#›</a:t>
            </a:fld>
            <a:endParaRPr kumimoji="0" lang="zh-TW"/>
          </a:p>
        </p:txBody>
      </p:sp>
    </p:spTree>
  </p:cSld>
  <p:clrMapOvr>
    <a:masterClrMapping/>
  </p:clrMapOvr>
  <p:transition spd="slow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eaLnBrk="1" latinLnBrk="0" hangingPunct="1">
              <a:defRPr/>
            </a:lvl1pPr>
          </a:lstStyle>
          <a:p>
            <a:pPr eaLnBrk="1" latinLnBrk="0" hangingPunct="1"/>
            <a:r>
              <a:rPr lang="zh-TW" altLang="en-US" dirty="0"/>
              <a:t>按一下新增標題</a:t>
            </a:r>
            <a:endParaRPr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>
            <a:lvl1pPr eaLnBrk="1" latinLnBrk="0" hangingPunct="1">
              <a:defRPr/>
            </a:lvl1pPr>
          </a:lstStyle>
          <a:p>
            <a:pPr lvl="0" eaLnBrk="1" latinLnBrk="0" hangingPunct="1"/>
            <a:r>
              <a:rPr lang="zh-TW" altLang="en-US" dirty="0"/>
              <a:t>按一下新增文字</a:t>
            </a:r>
          </a:p>
          <a:p>
            <a:pPr lvl="1" eaLnBrk="1" latinLnBrk="0" hangingPunct="1"/>
            <a:r>
              <a:rPr lang="zh-TW" altLang="en-US" dirty="0"/>
              <a:t>第二層</a:t>
            </a:r>
          </a:p>
          <a:p>
            <a:pPr lvl="2" eaLnBrk="1" latinLnBrk="0" hangingPunct="1"/>
            <a:r>
              <a:rPr lang="zh-TW" altLang="en-US" dirty="0"/>
              <a:t>第三層</a:t>
            </a:r>
          </a:p>
          <a:p>
            <a:pPr lvl="3" eaLnBrk="1" latinLnBrk="0" hangingPunct="1"/>
            <a:r>
              <a:rPr lang="zh-TW" altLang="en-US" dirty="0"/>
              <a:t>第四層</a:t>
            </a:r>
          </a:p>
          <a:p>
            <a:pPr lvl="4" eaLnBrk="1" latinLnBrk="0" hangingPunct="1"/>
            <a:r>
              <a:rPr lang="zh-TW" altLang="en-US" dirty="0"/>
              <a:t>第五層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2023/5/9</a:t>
            </a:fld>
            <a:endParaRPr kumimoji="0" 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‹#›</a:t>
            </a:fld>
            <a:endParaRPr kumimoji="0" lang="zh-TW"/>
          </a:p>
        </p:txBody>
      </p:sp>
    </p:spTree>
  </p:cSld>
  <p:clrMapOvr>
    <a:masterClrMapping/>
  </p:clrMapOvr>
  <p:transition spd="slow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6781800" y="274638"/>
            <a:ext cx="2057400" cy="5851525"/>
          </a:xfrm>
        </p:spPr>
        <p:txBody>
          <a:bodyPr vert="eaVert"/>
          <a:lstStyle>
            <a:lvl1pPr eaLnBrk="1" latinLnBrk="0" hangingPunct="1">
              <a:defRPr/>
            </a:lvl1pPr>
          </a:lstStyle>
          <a:p>
            <a:pPr eaLnBrk="1" latinLnBrk="0" hangingPunct="1"/>
            <a:r>
              <a:rPr lang="zh-TW" altLang="en-US" dirty="0"/>
              <a:t>按一下新增標題</a:t>
            </a:r>
            <a:endParaRPr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762000" y="274638"/>
            <a:ext cx="5867400" cy="5851525"/>
          </a:xfrm>
        </p:spPr>
        <p:txBody>
          <a:bodyPr vert="eaVert"/>
          <a:lstStyle>
            <a:lvl1pPr eaLnBrk="1" latinLnBrk="0" hangingPunct="1">
              <a:defRPr/>
            </a:lvl1pPr>
          </a:lstStyle>
          <a:p>
            <a:pPr lvl="0" eaLnBrk="1" latinLnBrk="0" hangingPunct="1"/>
            <a:r>
              <a:rPr lang="zh-TW" altLang="en-US" dirty="0"/>
              <a:t>按一下新增文字</a:t>
            </a:r>
          </a:p>
          <a:p>
            <a:pPr lvl="1" eaLnBrk="1" latinLnBrk="0" hangingPunct="1"/>
            <a:r>
              <a:rPr lang="zh-TW" altLang="en-US" dirty="0"/>
              <a:t>第二層</a:t>
            </a:r>
          </a:p>
          <a:p>
            <a:pPr lvl="2" eaLnBrk="1" latinLnBrk="0" hangingPunct="1"/>
            <a:r>
              <a:rPr lang="zh-TW" altLang="en-US" dirty="0"/>
              <a:t>第三層</a:t>
            </a:r>
          </a:p>
          <a:p>
            <a:pPr lvl="3" eaLnBrk="1" latinLnBrk="0" hangingPunct="1"/>
            <a:r>
              <a:rPr lang="zh-TW" altLang="en-US" dirty="0"/>
              <a:t>第四層</a:t>
            </a:r>
          </a:p>
          <a:p>
            <a:pPr lvl="4" eaLnBrk="1" latinLnBrk="0" hangingPunct="1"/>
            <a:r>
              <a:rPr lang="zh-TW" altLang="en-US" dirty="0"/>
              <a:t>第五層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2023/5/9</a:t>
            </a:fld>
            <a:endParaRPr kumimoji="0" 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‹#›</a:t>
            </a:fld>
            <a:endParaRPr kumimoji="0" lang="zh-TW"/>
          </a:p>
        </p:txBody>
      </p:sp>
    </p:spTree>
  </p:cSld>
  <p:clrMapOvr>
    <a:masterClrMapping/>
  </p:clrMapOvr>
  <p:transition spd="slow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eaLnBrk="1" latinLnBrk="0" hangingPunct="1">
              <a:defRPr/>
            </a:lvl1pPr>
          </a:lstStyle>
          <a:p>
            <a:pPr eaLnBrk="1" latinLnBrk="0" hangingPunct="1"/>
            <a:r>
              <a:rPr lang="zh-TW" altLang="en-US" dirty="0"/>
              <a:t>按一下新增標題</a:t>
            </a:r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2023/5/9</a:t>
            </a:fld>
            <a:endParaRPr kumimoji="0" lang="zh-TW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zh-T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‹#›</a:t>
            </a:fld>
            <a:endParaRPr kumimoji="0" lang="zh-TW"/>
          </a:p>
        </p:txBody>
      </p:sp>
    </p:spTree>
  </p:cSld>
  <p:clrMapOvr>
    <a:masterClrMapping/>
  </p:clrMapOvr>
  <p:transition spd="slow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2023/5/9</a:t>
            </a:fld>
            <a:endParaRPr kumimoji="0" lang="zh-T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zh-TW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‹#›</a:t>
            </a:fld>
            <a:endParaRPr kumimoji="0" lang="zh-TW"/>
          </a:p>
        </p:txBody>
      </p:sp>
    </p:spTree>
  </p:cSld>
  <p:clrMapOvr>
    <a:masterClrMapping/>
  </p:clrMapOvr>
  <p:transition spd="slow">
    <p:wipe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僅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762000" y="6356350"/>
            <a:ext cx="2133600" cy="365125"/>
          </a:xfrm>
        </p:spPr>
        <p:txBody>
          <a:bodyPr/>
          <a:lstStyle/>
          <a:p>
            <a:fld id="{757B281C-5159-4971-8228-52B9A72E9ED2}" type="datetimeFigureOut">
              <a:pPr/>
              <a:t>2023/5/9</a:t>
            </a:fld>
            <a:endParaRPr kumimoji="0" lang="zh-TW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52800" y="6356350"/>
            <a:ext cx="2895600" cy="365125"/>
          </a:xfrm>
        </p:spPr>
        <p:txBody>
          <a:bodyPr/>
          <a:lstStyle/>
          <a:p>
            <a:endParaRPr kumimoji="0" lang="zh-TW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pPr/>
              <a:t>‹#›</a:t>
            </a:fld>
            <a:endParaRPr kumimoji="0" lang="zh-TW"/>
          </a:p>
        </p:txBody>
      </p:sp>
    </p:spTree>
  </p:cSld>
  <p:clrMapOvr>
    <a:masterClrMapping/>
  </p:clrMapOvr>
  <p:transition spd="slow">
    <p:wipe dir="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dirty="0"/>
              <a:t>按一下新增標題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zh-TW" altLang="en-US" dirty="0"/>
              <a:t>按一下新增文字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DC4BD-B15E-4E7F-A16B-8A6D85FF51D5}" type="datetimeFigureOut">
              <a:rPr lang="zh-TW" altLang="en-US" smtClean="0"/>
              <a:t>2023/5/9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D945D-21D7-4B87-AE01-BD5F0B19B52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29522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9552" y="234445"/>
            <a:ext cx="8077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eaLnBrk="1" latinLnBrk="0" hangingPunct="1"/>
            <a:r>
              <a:rPr kumimoji="0" lang="zh-TW" altLang="en-US" dirty="0"/>
              <a:t>按一下以編輯母片標題樣式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552" y="1600200"/>
            <a:ext cx="8077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eaLnBrk="1" latinLnBrk="0" hangingPunct="1"/>
            <a:r>
              <a:rPr kumimoji="0" lang="zh-TW" altLang="en-US" dirty="0"/>
              <a:t>按一下以編輯母片文字樣式</a:t>
            </a:r>
          </a:p>
          <a:p>
            <a:pPr lvl="1" eaLnBrk="1" latinLnBrk="0" hangingPunct="1"/>
            <a:r>
              <a:rPr kumimoji="0" lang="zh-TW" altLang="en-US" dirty="0"/>
              <a:t>第二層</a:t>
            </a:r>
          </a:p>
          <a:p>
            <a:pPr lvl="2" eaLnBrk="1" latinLnBrk="0" hangingPunct="1"/>
            <a:r>
              <a:rPr kumimoji="0" lang="zh-TW" altLang="en-US" dirty="0"/>
              <a:t>第三層</a:t>
            </a:r>
          </a:p>
          <a:p>
            <a:pPr lvl="3" eaLnBrk="1" latinLnBrk="0" hangingPunct="1"/>
            <a:r>
              <a:rPr kumimoji="0" lang="zh-TW" altLang="en-US" dirty="0"/>
              <a:t>第四層</a:t>
            </a:r>
          </a:p>
          <a:p>
            <a:pPr lvl="4" eaLnBrk="1" latinLnBrk="0" hangingPunct="1"/>
            <a:r>
              <a:rPr kumimoji="0" lang="zh-TW" altLang="en-US" dirty="0"/>
              <a:t>第五層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9552" y="6356350"/>
            <a:ext cx="2356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latinLnBrk="0" hangingPunct="1">
              <a:defRPr kumimoji="0" lang="zh-TW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B281C-5159-4971-8228-52B9A72E9ED2}" type="datetimeFigureOut">
              <a:pPr/>
              <a:t>2023/5/9</a:t>
            </a:fld>
            <a:endParaRPr kumimoji="0" lang="zh-TW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528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latinLnBrk="0" hangingPunct="1">
              <a:defRPr kumimoji="0" lang="zh-TW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0" 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latinLnBrk="0" hangingPunct="1">
              <a:defRPr kumimoji="0" lang="zh-TW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6E5A2-EC83-451F-A719-9AC1370DD5CF}" type="slidenum">
              <a:pPr/>
              <a:t>‹#›</a:t>
            </a:fld>
            <a:endParaRPr kumimoji="0" 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6" r:id="rId6"/>
    <p:sldLayoutId id="2147483657" r:id="rId7"/>
    <p:sldLayoutId id="2147483658" r:id="rId8"/>
    <p:sldLayoutId id="2147483659" r:id="rId9"/>
    <p:sldLayoutId id="2147483654" r:id="rId10"/>
    <p:sldLayoutId id="2147483655" r:id="rId11"/>
    <p:sldLayoutId id="2147483663" r:id="rId12"/>
    <p:sldLayoutId id="2147483664" r:id="rId13"/>
  </p:sldLayoutIdLst>
  <p:transition spd="slow">
    <p:wipe dir="d"/>
  </p:transition>
  <p:txStyles>
    <p:titleStyle>
      <a:lvl1pPr algn="l" defTabSz="914400" rtl="0" eaLnBrk="1" latinLnBrk="0" hangingPunct="1">
        <a:spcBef>
          <a:spcPct val="0"/>
        </a:spcBef>
        <a:buNone/>
        <a:defRPr kumimoji="0" lang="zh-TW" sz="44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sz="2800" kern="1200">
          <a:solidFill>
            <a:schemeClr val="tx1"/>
          </a:solidFill>
          <a:latin typeface="標楷體" panose="03000509000000000000" pitchFamily="65" charset="-120"/>
          <a:ea typeface="標楷體" panose="03000509000000000000" pitchFamily="65" charset="-120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zh-TW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zh-TW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zh-TW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kumimoji="0" lang="zh-TW"/>
      </a:defPPr>
      <a:lvl1pPr marL="0" algn="l" defTabSz="914400" rtl="0" eaLnBrk="1" latinLnBrk="0" hangingPunct="1">
        <a:defRPr kumimoji="0" lang="zh-TW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0" lang="zh-TW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0" lang="zh-TW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0" lang="zh-TW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0" lang="zh-TW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0" lang="zh-TW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0" lang="zh-TW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0" lang="zh-TW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0" lang="zh-TW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zh-TW" altLang="en-US" b="1" cap="none" dirty="0">
                <a:solidFill>
                  <a:srgbClr val="C03F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動物是我的好朋友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一起來愛護動物</a:t>
            </a: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F63485A7-4CC4-4702-B84E-B6EEFAB10F8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35752">
            <a:off x="1203168" y="2178193"/>
            <a:ext cx="2598749" cy="21686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C444B31F-BBA5-4120-B90B-2B30CDB3015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65833">
            <a:off x="3148761" y="2914317"/>
            <a:ext cx="2903905" cy="32046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56D005A5-C3EE-4C15-9E78-B6A9CFFC022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6411">
            <a:off x="5400328" y="2404890"/>
            <a:ext cx="2583246" cy="204311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499147048"/>
      </p:ext>
    </p:extLst>
  </p:cSld>
  <p:clrMapOvr>
    <a:masterClrMapping/>
  </p:clrMapOvr>
  <p:transition spd="slow">
    <p:wipe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58526" y="474895"/>
            <a:ext cx="8064896" cy="1143000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zh-TW" altLang="en-US" b="1" dirty="0">
                <a:solidFill>
                  <a:srgbClr val="C03F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尊重生命愛護動物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39552" y="1596413"/>
            <a:ext cx="8299648" cy="3180341"/>
          </a:xfrm>
        </p:spPr>
        <p:txBody>
          <a:bodyPr/>
          <a:lstStyle/>
          <a:p>
            <a:r>
              <a:rPr lang="zh-TW" altLang="en-US" dirty="0"/>
              <a:t>每一種動物都有牠的生命價值，</a:t>
            </a:r>
            <a:br>
              <a:rPr lang="en-US" altLang="zh-TW" dirty="0"/>
            </a:br>
            <a:r>
              <a:rPr lang="zh-TW" altLang="en-US" dirty="0"/>
              <a:t>大家應該幫助流浪動物，</a:t>
            </a:r>
            <a:br>
              <a:rPr lang="en-US" altLang="zh-TW" dirty="0"/>
            </a:br>
            <a:r>
              <a:rPr lang="zh-TW" altLang="en-US" dirty="0"/>
              <a:t>讓牠們健康、快樂的生活。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E951E8EC-6989-4A2B-B08C-6F6399B8FD8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581389"/>
            <a:ext cx="1965431" cy="2170877"/>
          </a:xfrm>
          <a:prstGeom prst="rect">
            <a:avLst/>
          </a:prstGeom>
        </p:spPr>
      </p:pic>
      <p:sp>
        <p:nvSpPr>
          <p:cNvPr id="6" name="橢圓 5">
            <a:extLst>
              <a:ext uri="{FF2B5EF4-FFF2-40B4-BE49-F238E27FC236}">
                <a16:creationId xmlns:a16="http://schemas.microsoft.com/office/drawing/2014/main" id="{D1DB5C48-C3F4-4EC7-929E-89BE3008654A}"/>
              </a:ext>
            </a:extLst>
          </p:cNvPr>
          <p:cNvSpPr/>
          <p:nvPr/>
        </p:nvSpPr>
        <p:spPr>
          <a:xfrm>
            <a:off x="3491880" y="4005064"/>
            <a:ext cx="2160240" cy="90074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開始作答</a:t>
            </a:r>
          </a:p>
        </p:txBody>
      </p:sp>
    </p:spTree>
    <p:extLst>
      <p:ext uri="{BB962C8B-B14F-4D97-AF65-F5344CB8AC3E}">
        <p14:creationId xmlns:p14="http://schemas.microsoft.com/office/powerpoint/2010/main" val="177390304"/>
      </p:ext>
    </p:extLst>
  </p:cSld>
  <p:clrMapOvr>
    <a:masterClrMapping/>
  </p:clrMapOvr>
  <p:transition spd="slow">
    <p:wipe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zh-TW" altLang="en-US" b="1" dirty="0">
                <a:solidFill>
                  <a:srgbClr val="C03F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愛護動物</a:t>
            </a:r>
            <a:r>
              <a:rPr lang="en-US" altLang="zh-TW" b="1" dirty="0">
                <a:solidFill>
                  <a:srgbClr val="C03F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zh-TW" altLang="en-US" b="1" dirty="0">
                <a:solidFill>
                  <a:srgbClr val="C03F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問與答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39552" y="1700808"/>
            <a:ext cx="8064896" cy="1728192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zh-TW" altLang="en-US" sz="3600" dirty="0"/>
              <a:t>飼主任意棄養，</a:t>
            </a:r>
            <a:br>
              <a:rPr lang="en-US" altLang="zh-TW" sz="3600" dirty="0"/>
            </a:br>
            <a:r>
              <a:rPr lang="zh-TW" altLang="en-US" sz="3600" dirty="0"/>
              <a:t>會受到哪一種罰則？</a:t>
            </a:r>
          </a:p>
        </p:txBody>
      </p:sp>
      <p:sp>
        <p:nvSpPr>
          <p:cNvPr id="4" name="橢圓 3">
            <a:extLst>
              <a:ext uri="{FF2B5EF4-FFF2-40B4-BE49-F238E27FC236}">
                <a16:creationId xmlns:a16="http://schemas.microsoft.com/office/drawing/2014/main" id="{D96F012F-7BF9-4ED6-A515-FA0C55AEE979}"/>
              </a:ext>
            </a:extLst>
          </p:cNvPr>
          <p:cNvSpPr/>
          <p:nvPr/>
        </p:nvSpPr>
        <p:spPr>
          <a:xfrm>
            <a:off x="2339752" y="3789040"/>
            <a:ext cx="1152128" cy="1152128"/>
          </a:xfrm>
          <a:prstGeom prst="ellipse">
            <a:avLst/>
          </a:prstGeom>
          <a:ln w="7620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拘役</a:t>
            </a:r>
          </a:p>
        </p:txBody>
      </p:sp>
      <p:sp>
        <p:nvSpPr>
          <p:cNvPr id="5" name="橢圓 4">
            <a:extLst>
              <a:ext uri="{FF2B5EF4-FFF2-40B4-BE49-F238E27FC236}">
                <a16:creationId xmlns:a16="http://schemas.microsoft.com/office/drawing/2014/main" id="{27147052-D632-425D-AD4F-B9E77F540343}"/>
              </a:ext>
            </a:extLst>
          </p:cNvPr>
          <p:cNvSpPr/>
          <p:nvPr/>
        </p:nvSpPr>
        <p:spPr>
          <a:xfrm>
            <a:off x="4860032" y="3789040"/>
            <a:ext cx="1152128" cy="1152128"/>
          </a:xfrm>
          <a:prstGeom prst="ellipse">
            <a:avLst/>
          </a:prstGeom>
          <a:solidFill>
            <a:srgbClr val="FF0000"/>
          </a:solidFill>
          <a:ln w="7620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罰款</a:t>
            </a:r>
          </a:p>
        </p:txBody>
      </p:sp>
    </p:spTree>
    <p:extLst>
      <p:ext uri="{BB962C8B-B14F-4D97-AF65-F5344CB8AC3E}">
        <p14:creationId xmlns:p14="http://schemas.microsoft.com/office/powerpoint/2010/main" val="451286618"/>
      </p:ext>
    </p:extLst>
  </p:cSld>
  <p:clrMapOvr>
    <a:masterClrMapping/>
  </p:clrMapOvr>
  <p:transition spd="slow">
    <p:wipe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0568451"/>
      </p:ext>
    </p:extLst>
  </p:cSld>
  <p:clrMapOvr>
    <a:masterClrMapping/>
  </p:clrMapOvr>
  <p:transition spd="slow">
    <p:wipe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5309808"/>
      </p:ext>
    </p:extLst>
  </p:cSld>
  <p:clrMapOvr>
    <a:masterClrMapping/>
  </p:clrMapOvr>
  <p:transition spd="slow">
    <p:wipe dir="d"/>
  </p:transition>
</p:sld>
</file>

<file path=ppt/theme/theme1.xml><?xml version="1.0" encoding="utf-8"?>
<a:theme xmlns:a="http://schemas.openxmlformats.org/drawingml/2006/main" name="訓練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簡報10" id="{B2991DA8-E84D-4AFB-ABC3-46241C78C062}" vid="{7E517183-81B7-4F2E-9059-4524CF1EAAB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ch5空白範本4x3</Template>
  <TotalTime>0</TotalTime>
  <Words>66</Words>
  <Application>Microsoft Office PowerPoint</Application>
  <PresentationFormat>如螢幕大小 (4:3)</PresentationFormat>
  <Paragraphs>10</Paragraphs>
  <Slides>5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5</vt:i4>
      </vt:variant>
    </vt:vector>
  </HeadingPairs>
  <TitlesOfParts>
    <vt:vector size="11" baseType="lpstr">
      <vt:lpstr>微軟正黑體</vt:lpstr>
      <vt:lpstr>新細明體</vt:lpstr>
      <vt:lpstr>標楷體</vt:lpstr>
      <vt:lpstr>Arial</vt:lpstr>
      <vt:lpstr>Calibri</vt:lpstr>
      <vt:lpstr>訓練</vt:lpstr>
      <vt:lpstr>動物是我的好朋友</vt:lpstr>
      <vt:lpstr>尊重生命愛護動物</vt:lpstr>
      <vt:lpstr>愛護動物-問與答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2016-11-06T12:38:31Z</dcterms:created>
  <dcterms:modified xsi:type="dcterms:W3CDTF">2023-05-09T02:05:45Z</dcterms:modified>
</cp:coreProperties>
</file>